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A9033-18E4-42D5-965F-D823C900BF60}" type="datetimeFigureOut">
              <a:rPr lang="hr-HR"/>
              <a:pPr>
                <a:defRPr/>
              </a:pPr>
              <a:t>21.12.2020.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59434-50C1-49E3-ACE4-C7DD635FBF3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E5EA7-174B-4599-8F41-5A878982579D}" type="datetimeFigureOut">
              <a:rPr lang="hr-HR"/>
              <a:pPr>
                <a:defRPr/>
              </a:pPr>
              <a:t>21.12.2020.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67FFB-5487-4C36-887C-70A2DAF001A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01F90-732D-4C88-913A-AF8B89F0C436}" type="datetimeFigureOut">
              <a:rPr lang="hr-HR"/>
              <a:pPr>
                <a:defRPr/>
              </a:pPr>
              <a:t>21.12.2020.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4CE54-592E-4E21-A1E0-FEE76859EC1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74DD0-E18B-4D9B-A0F7-1684B40656F9}" type="datetimeFigureOut">
              <a:rPr lang="hr-HR"/>
              <a:pPr>
                <a:defRPr/>
              </a:pPr>
              <a:t>21.12.2020.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710AF-C9F5-47F5-AE19-76BE6CE2D12E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A2BFF-93DB-41BD-ADF8-3AE94230E876}" type="datetimeFigureOut">
              <a:rPr lang="hr-HR"/>
              <a:pPr>
                <a:defRPr/>
              </a:pPr>
              <a:t>21.12.2020.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2B05E-711C-4BC3-8945-B14E52C6BCA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A4671-3A03-4857-94BC-477DC3BBCDFB}" type="datetimeFigureOut">
              <a:rPr lang="hr-HR"/>
              <a:pPr>
                <a:defRPr/>
              </a:pPr>
              <a:t>21.12.2020.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83BD9-6559-423B-98A6-F26911681E5A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B3302-33BB-41FB-97EA-0D9C37AFA5DA}" type="datetimeFigureOut">
              <a:rPr lang="hr-HR"/>
              <a:pPr>
                <a:defRPr/>
              </a:pPr>
              <a:t>21.12.2020.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B2A77-4CC9-4A3A-948A-25F5FA1C56C8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0207C-AE30-4E7C-83F7-DBA215625AB6}" type="datetimeFigureOut">
              <a:rPr lang="hr-HR"/>
              <a:pPr>
                <a:defRPr/>
              </a:pPr>
              <a:t>21.12.2020.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26BB7-B988-4821-A777-CE818E657287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5772E-BC42-42AE-B5BA-4CA3908A6622}" type="datetimeFigureOut">
              <a:rPr lang="hr-HR"/>
              <a:pPr>
                <a:defRPr/>
              </a:pPr>
              <a:t>21.12.2020.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92A5A-3777-4385-A3DE-169A311D81A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D810D-F674-414A-9D1F-94D8D936B02F}" type="datetimeFigureOut">
              <a:rPr lang="hr-HR"/>
              <a:pPr>
                <a:defRPr/>
              </a:pPr>
              <a:t>21.12.2020.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48D20-2AA6-48AD-B336-9EB838DE0E97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C920B-40B8-498F-B818-C0AACEFDAFE6}" type="datetimeFigureOut">
              <a:rPr lang="hr-HR"/>
              <a:pPr>
                <a:defRPr/>
              </a:pPr>
              <a:t>21.12.2020.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663B5-AAE1-4BD8-BC53-0121F6C757AF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551B8D-1F1B-41E6-84CD-1BCFEBB1A4AF}" type="datetimeFigureOut">
              <a:rPr lang="hr-HR"/>
              <a:pPr>
                <a:defRPr/>
              </a:pPr>
              <a:t>21.12.2020.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D1FB47D-EE92-4252-A004-C5598EB4BDA7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8800" dirty="0"/>
              <a:t>Štetnost ovisnosti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Ključni pojmovi: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/>
              <a:t>alkohol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/>
              <a:t>cigarete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/>
              <a:t>droga.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smtClean="0"/>
              <a:t>Alkohol je štetan za zdravlje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7439" y="790575"/>
            <a:ext cx="6914222" cy="5472113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76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sz="2400" smtClean="0"/>
              <a:t>Alkohol oštećuje mozak, pluća, jetru, želudac, mišiće.</a:t>
            </a:r>
          </a:p>
          <a:p>
            <a:r>
              <a:rPr lang="hr-HR" sz="2400" smtClean="0"/>
              <a:t>Alkoholičari ne ugrožavaju samo sebe već i druge ljude.</a:t>
            </a:r>
          </a:p>
          <a:p>
            <a:r>
              <a:rPr lang="hr-HR" sz="2400" smtClean="0"/>
              <a:t>Prometne nesreće vrlo često izazivaju ljudi pod utjecajem alkohola.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200" smtClean="0"/>
              <a:t>Pušenje je štetno za zdravlje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97488" y="382588"/>
            <a:ext cx="6156325" cy="615632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100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sz="2400" smtClean="0"/>
              <a:t>Pušenje oštećuje čovječje tijelo i uzrokuje bolesti pluća, srca i želudca te skraćuje život.</a:t>
            </a:r>
          </a:p>
          <a:p>
            <a:r>
              <a:rPr lang="hr-HR" sz="2400" smtClean="0"/>
              <a:t>Pušenje je često uzrok opasne bolesti – raka pluća. </a:t>
            </a:r>
          </a:p>
          <a:p>
            <a:r>
              <a:rPr lang="hr-HR" sz="2400" smtClean="0"/>
              <a:t>Pušači često otežano dišu i kašlju.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smtClean="0"/>
              <a:t>Droga je štetna za zdravlje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02200" y="758230"/>
            <a:ext cx="7100888" cy="5325666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sz="2800" smtClean="0"/>
              <a:t>Droga uzrokuje veliku ovisnost.</a:t>
            </a:r>
          </a:p>
          <a:p>
            <a:r>
              <a:rPr lang="hr-HR" sz="2800" smtClean="0"/>
              <a:t>Često uzrokuje i smrt.</a:t>
            </a:r>
          </a:p>
          <a:p>
            <a:r>
              <a:rPr lang="hr-HR" sz="2800" smtClean="0"/>
              <a:t>Droga izaziva opijenost, oštećuje mozak i jetru te štetno djeluje na zdravlje.</a:t>
            </a:r>
          </a:p>
          <a:p>
            <a:endParaRPr lang="hr-H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 smtClean="0"/>
              <a:t>Zlostavljanje </a:t>
            </a:r>
          </a:p>
        </p:txBody>
      </p:sp>
      <p:sp>
        <p:nvSpPr>
          <p:cNvPr id="614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Font typeface="Arial" charset="0"/>
              <a:buNone/>
            </a:pPr>
            <a:r>
              <a:rPr lang="hr-HR" smtClean="0"/>
              <a:t>Nitko ne smije biti zlostavljan ni tjelesno ni uvredama.</a:t>
            </a:r>
          </a:p>
          <a:p>
            <a:pPr marL="0" indent="0" algn="r">
              <a:buFont typeface="Arial" charset="0"/>
              <a:buNone/>
            </a:pPr>
            <a:r>
              <a:rPr lang="hr-HR" smtClean="0"/>
              <a:t>U slučaju zlostavljanja treba zatražiti pomoć.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2275" y="2360613"/>
            <a:ext cx="4211637" cy="42116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Zapamti!</a:t>
            </a:r>
            <a:br>
              <a:rPr lang="hr-HR" smtClean="0"/>
            </a:br>
            <a:r>
              <a:rPr lang="hr-HR" smtClean="0"/>
              <a:t>Odlučno reci NE alkoholu, drogi i cigaretama.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Alkohol, cigarete i droga veliki su čovjekovi neprijatelji.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143</Words>
  <Application>Microsoft Office PowerPoint</Application>
  <PresentationFormat>Široki zaslon</PresentationFormat>
  <Paragraphs>22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Štetnost ovisnosti</vt:lpstr>
      <vt:lpstr>Alkohol je štetan za zdravlje</vt:lpstr>
      <vt:lpstr>Pušenje je štetno za zdravlje</vt:lpstr>
      <vt:lpstr>Droga je štetna za zdravlje</vt:lpstr>
      <vt:lpstr>Zlostavljanje </vt:lpstr>
      <vt:lpstr>Zapamti! Odlučno reci NE alkoholu, drogi i cigaretama.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Štetnost ovisnosti</dc:title>
  <dc:creator>Slavenka</dc:creator>
  <cp:lastModifiedBy>Jagoda Minga</cp:lastModifiedBy>
  <cp:revision>5</cp:revision>
  <dcterms:created xsi:type="dcterms:W3CDTF">2016-08-05T08:34:13Z</dcterms:created>
  <dcterms:modified xsi:type="dcterms:W3CDTF">2020-12-21T18:51:10Z</dcterms:modified>
</cp:coreProperties>
</file>